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80" r:id="rId3"/>
    <p:sldId id="284" r:id="rId4"/>
    <p:sldId id="278" r:id="rId5"/>
    <p:sldId id="283" r:id="rId6"/>
    <p:sldId id="28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57" autoAdjust="0"/>
  </p:normalViewPr>
  <p:slideViewPr>
    <p:cSldViewPr snapToGrid="0" snapToObjects="1">
      <p:cViewPr varScale="1">
        <p:scale>
          <a:sx n="101" d="100"/>
          <a:sy n="101" d="100"/>
        </p:scale>
        <p:origin x="18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s://github.com/vexx32/PSKoans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PSKoans (PowerShell </a:t>
            </a:r>
            <a:r>
              <a:rPr lang="en-US" sz="2200" dirty="0" err="1">
                <a:hlinkClick r:id="rId10"/>
              </a:rPr>
              <a:t>Koans</a:t>
            </a:r>
            <a:r>
              <a:rPr lang="en-US" sz="2200" dirty="0">
                <a:hlinkClick r:id="rId10"/>
              </a:rPr>
              <a:t>)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3494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2218</TotalTime>
  <Words>224</Words>
  <Application>Microsoft Office PowerPoint</Application>
  <PresentationFormat>On-screen Show (4:3)</PresentationFormat>
  <Paragraphs>48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Quick &amp; Dirty Code 6 Months Later</vt:lpstr>
      <vt:lpstr>Start-Process ‘Demo’</vt:lpstr>
      <vt:lpstr>Great Code 6 Months Later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244</cp:revision>
  <dcterms:created xsi:type="dcterms:W3CDTF">2015-04-24T20:45:20Z</dcterms:created>
  <dcterms:modified xsi:type="dcterms:W3CDTF">2019-08-14T19:04:55Z</dcterms:modified>
</cp:coreProperties>
</file>